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B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29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7A61BC-65AE-7074-6955-B2AA808EAF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4777F10-31B3-1ACD-38E5-89D8821C6A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1C13E0-2C71-2070-24AB-B4DB2A85B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0F7C62-AD59-36BF-211A-FBDD0CED2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7E4A41-0E0F-07AB-E157-C4BB2FDA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80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2C5CBE-3F5A-85BD-CBF6-1F8752952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42F4C8B-1A60-DF15-B5AF-AB8EB80BE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106E54-9E23-4697-C482-B3E60AB72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6C003B-EAEA-6BB6-4E0B-7F0C3D26B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3771F4-81D9-331D-4277-6B2A33BB2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3079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848FDD-E4EF-3080-F2B5-12B54A11D6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D76DE03-48CF-4DB7-70DE-01119D1DE6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05ECBE-04B7-4386-E972-34460C2DE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D8023D-5B81-63CF-1945-CA1A56670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4517F0-BD17-435B-A146-3D8181A4D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916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E21AC3-BF5A-93BF-DDCB-175DD6C3C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915682-45F0-E00F-FAEE-31FEC12AE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DB91C2-63E4-F5D4-2CBC-B4CA962C2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B86BE5-C90D-81A6-2544-08A5C3B3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E50306-0ACC-55F6-3466-5B0DFC26A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482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E061B-45AA-A480-3B8F-F376586C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B4BF65A-E2A0-4483-6650-996907831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420006-EC49-4FD4-AACA-65EB53617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D28B16-E8F0-5E49-0D17-03C58C66D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65FC0F-A12F-BC08-AE91-28EEDE268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9934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24706B-7729-9C35-CEC5-56AADE51A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6CDE13-1D8E-DD9E-B429-89500127E8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8B22C3E-CEB7-59DC-2DFB-A800D6C96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981DBC-2D9E-CB16-7E8B-D57FCCC1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6C3150B-65D2-3CB6-30C9-D5344B204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88E93A1-6D60-AE2C-DDC2-F583D5A91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0292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22BAB9-0645-B52B-39E0-EF03333A5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A8439D-10BC-94F1-F554-507AFD1B3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5AE0004-7DFC-5CBD-910F-375111116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79DC895-282D-B26F-C9F6-1D5AD5F3E7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8CD739D-D565-0013-2615-B99BF0DCA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E597222-9CA4-D4FF-F5DA-B748BF605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6A35F5B-45DC-5D8E-1259-1FB030FF7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D904BEE-B6C5-7ED7-F0F2-8E0A55615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7368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FEB1E3-7A57-A0FC-F4B0-7169ECB84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8617AA3-D366-FB61-4D60-1E2B5FD13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37200B-B0C7-C746-F309-B471024E6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1393C99-720D-6C81-342E-BFF3EC47D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6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10B565C-8978-067D-1973-592A8BD0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1BA7355-6793-2A9A-E068-296DA7535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9A64D9-3C0F-1AF4-BF44-EFE1ACABA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182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DEFEEB-0894-9A39-53E5-DE3698AAD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DE850C-BBD9-3429-A024-1B3CADA7E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A04FEF-1AD6-9018-81BB-C435ECED0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6C8668-F9D9-E1D2-5B56-74A282BF3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F1BE1EC-F03F-B81F-064A-3D620F58E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7DE7D83-812D-1961-4AF5-89FE29E67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512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2BDD0F-E2D8-BC06-84A4-212D03E6C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A1B35B6-47D6-D0FF-4EA8-B3734B19EC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450F3E-09F4-A1BF-9715-0EFCB9FD6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5590F5-AB7B-87B1-77EF-0015E19A2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DE120DF-E2E1-53DE-481F-DE248A7C4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77C7FA2-75DA-559F-E159-AD9A6EFD4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7078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01D5F8-29D7-4DF4-3488-8C331F0B6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42D86E-FFCA-A31E-BF0E-DC7F35F28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DAFB5B-83AE-938E-E1E1-0C71EA81D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B80168-25B4-451E-B145-01D902F83A7D}" type="datetimeFigureOut">
              <a:rPr lang="ru-RU" smtClean="0"/>
              <a:t>29.11.2025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D2D5AC-0D88-9C2C-EC37-7DD2CA744E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4F2D2C-50A4-5EC6-410A-46D2FDB9EE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690C09-2C9E-4A1A-89CE-70FD4D739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7113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rtemVagay/Pizzeria/tree/mai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4E558066-6BAE-7BEC-CADA-AA2A77095B52}"/>
              </a:ext>
            </a:extLst>
          </p:cNvPr>
          <p:cNvSpPr/>
          <p:nvPr/>
        </p:nvSpPr>
        <p:spPr>
          <a:xfrm>
            <a:off x="931787" y="437255"/>
            <a:ext cx="10328424" cy="5983490"/>
          </a:xfrm>
          <a:prstGeom prst="roundRect">
            <a:avLst>
              <a:gd name="adj" fmla="val 928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DB52B43F-838D-FED1-DC46-F48D7B56C347}"/>
              </a:ext>
            </a:extLst>
          </p:cNvPr>
          <p:cNvSpPr/>
          <p:nvPr/>
        </p:nvSpPr>
        <p:spPr>
          <a:xfrm>
            <a:off x="3853981" y="589144"/>
            <a:ext cx="4390447" cy="834620"/>
          </a:xfrm>
          <a:prstGeom prst="roundRect">
            <a:avLst>
              <a:gd name="adj" fmla="val 2549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E5B1F9-736F-23F2-90F4-6FC60BB02F5A}"/>
              </a:ext>
            </a:extLst>
          </p:cNvPr>
          <p:cNvSpPr txBox="1"/>
          <p:nvPr/>
        </p:nvSpPr>
        <p:spPr>
          <a:xfrm>
            <a:off x="3947565" y="634884"/>
            <a:ext cx="42968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Comfortaa"/>
              </a:rPr>
              <a:t>Проект</a:t>
            </a:r>
            <a:r>
              <a:rPr lang="en-US" sz="4000" b="1" dirty="0">
                <a:latin typeface="Comfortaa"/>
              </a:rPr>
              <a:t>:</a:t>
            </a:r>
            <a:r>
              <a:rPr lang="ru-RU" sz="4000" b="1" dirty="0">
                <a:latin typeface="Comfortaa"/>
              </a:rPr>
              <a:t> Пиццерия</a:t>
            </a:r>
          </a:p>
        </p:txBody>
      </p:sp>
      <p:pic>
        <p:nvPicPr>
          <p:cNvPr id="11" name="Рисунок 10" descr="Изображение выглядит как блюдо, пицца, еда, Быстрое пита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9F0C88E-D786-D8A6-BB28-60EFDD1EC9F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930" y="2786159"/>
            <a:ext cx="2714131" cy="259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95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6754A784-DC14-5E2E-6348-ACF2F74F73AC}"/>
              </a:ext>
            </a:extLst>
          </p:cNvPr>
          <p:cNvSpPr/>
          <p:nvPr/>
        </p:nvSpPr>
        <p:spPr>
          <a:xfrm>
            <a:off x="931787" y="437255"/>
            <a:ext cx="10328424" cy="5983490"/>
          </a:xfrm>
          <a:prstGeom prst="roundRect">
            <a:avLst>
              <a:gd name="adj" fmla="val 928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DF505612-6F17-A983-72FD-A850058EA3C9}"/>
              </a:ext>
            </a:extLst>
          </p:cNvPr>
          <p:cNvSpPr/>
          <p:nvPr/>
        </p:nvSpPr>
        <p:spPr>
          <a:xfrm>
            <a:off x="7390125" y="2228887"/>
            <a:ext cx="3453038" cy="3095281"/>
          </a:xfrm>
          <a:prstGeom prst="roundRect">
            <a:avLst>
              <a:gd name="adj" fmla="val 883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A1C4BFE0-9D8E-0754-3693-24E742533359}"/>
              </a:ext>
            </a:extLst>
          </p:cNvPr>
          <p:cNvSpPr/>
          <p:nvPr/>
        </p:nvSpPr>
        <p:spPr>
          <a:xfrm>
            <a:off x="4322686" y="589144"/>
            <a:ext cx="3453038" cy="834620"/>
          </a:xfrm>
          <a:prstGeom prst="roundRect">
            <a:avLst>
              <a:gd name="adj" fmla="val 2549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CD436A-71D1-57F2-A241-143362945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6274" y="696518"/>
            <a:ext cx="3359449" cy="727246"/>
          </a:xfrm>
        </p:spPr>
        <p:txBody>
          <a:bodyPr/>
          <a:lstStyle/>
          <a:p>
            <a:pPr algn="ctr"/>
            <a:r>
              <a:rPr lang="ru-RU" b="1" dirty="0">
                <a:latin typeface="Comfortaa"/>
              </a:rPr>
              <a:t>Кто работал?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2E33961-6E28-EDD5-550E-1FC1E0B7635F}"/>
              </a:ext>
            </a:extLst>
          </p:cNvPr>
          <p:cNvSpPr/>
          <p:nvPr/>
        </p:nvSpPr>
        <p:spPr>
          <a:xfrm>
            <a:off x="1348837" y="2228887"/>
            <a:ext cx="3453038" cy="3095281"/>
          </a:xfrm>
          <a:prstGeom prst="roundRect">
            <a:avLst>
              <a:gd name="adj" fmla="val 883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DE41C2-C1C9-9F70-5E0C-A5DDDE5FDDCB}"/>
              </a:ext>
            </a:extLst>
          </p:cNvPr>
          <p:cNvSpPr txBox="1"/>
          <p:nvPr/>
        </p:nvSpPr>
        <p:spPr>
          <a:xfrm>
            <a:off x="1734443" y="2325890"/>
            <a:ext cx="2681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latin typeface="Comfortaa"/>
              </a:rPr>
              <a:t>Артём </a:t>
            </a:r>
            <a:r>
              <a:rPr lang="ru-RU" sz="2800" b="1" dirty="0" err="1">
                <a:latin typeface="Comfortaa"/>
              </a:rPr>
              <a:t>Вагайцев</a:t>
            </a:r>
            <a:endParaRPr lang="ru-RU" sz="2800" b="1" dirty="0">
              <a:latin typeface="Comforta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44EFC9-0E8D-7ED0-6A5E-E20C4B8D7AC0}"/>
              </a:ext>
            </a:extLst>
          </p:cNvPr>
          <p:cNvSpPr txBox="1"/>
          <p:nvPr/>
        </p:nvSpPr>
        <p:spPr>
          <a:xfrm>
            <a:off x="1590225" y="2769330"/>
            <a:ext cx="2970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Сделал около 90% работы.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A32304-6CBC-8B83-8402-5E6D63DCF1FA}"/>
              </a:ext>
            </a:extLst>
          </p:cNvPr>
          <p:cNvSpPr txBox="1"/>
          <p:nvPr/>
        </p:nvSpPr>
        <p:spPr>
          <a:xfrm>
            <a:off x="8483137" y="2316412"/>
            <a:ext cx="1267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mfortaa"/>
              </a:rPr>
              <a:t>Gemini</a:t>
            </a:r>
            <a:endParaRPr lang="ru-RU" sz="2800" b="1" dirty="0">
              <a:latin typeface="Comforta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70DBC9-F8EF-3A2E-43C6-8E5817CBD39E}"/>
              </a:ext>
            </a:extLst>
          </p:cNvPr>
          <p:cNvSpPr txBox="1"/>
          <p:nvPr/>
        </p:nvSpPr>
        <p:spPr>
          <a:xfrm>
            <a:off x="7631511" y="2769330"/>
            <a:ext cx="2970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Сделал около </a:t>
            </a:r>
            <a:r>
              <a:rPr lang="en-US" dirty="0"/>
              <a:t>10</a:t>
            </a:r>
            <a:r>
              <a:rPr lang="ru-RU" dirty="0"/>
              <a:t>% работы.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891FC0-DAFC-CE2C-E597-3C8164DAE918}"/>
              </a:ext>
            </a:extLst>
          </p:cNvPr>
          <p:cNvSpPr txBox="1"/>
          <p:nvPr/>
        </p:nvSpPr>
        <p:spPr>
          <a:xfrm>
            <a:off x="2024216" y="3242193"/>
            <a:ext cx="21022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latin typeface="Comfortaa"/>
              </a:rPr>
              <a:t>Писал весь код</a:t>
            </a:r>
            <a:r>
              <a:rPr lang="en-US" sz="2000" b="1" dirty="0">
                <a:latin typeface="Comfortaa"/>
              </a:rPr>
              <a:t>, </a:t>
            </a:r>
            <a:r>
              <a:rPr lang="ru-RU" sz="2000" b="1" dirty="0">
                <a:latin typeface="Comfortaa"/>
              </a:rPr>
              <a:t>создавал базу данных и интегрировал изображения в саму программу.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A3ACF0-19BA-E696-51D3-9359DA1F2DC1}"/>
              </a:ext>
            </a:extLst>
          </p:cNvPr>
          <p:cNvSpPr txBox="1"/>
          <p:nvPr/>
        </p:nvSpPr>
        <p:spPr>
          <a:xfrm>
            <a:off x="8093697" y="3591580"/>
            <a:ext cx="20458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latin typeface="Comfortaa"/>
              </a:rPr>
              <a:t>Создавал изображения для программы.</a:t>
            </a:r>
          </a:p>
        </p:txBody>
      </p:sp>
    </p:spTree>
    <p:extLst>
      <p:ext uri="{BB962C8B-B14F-4D97-AF65-F5344CB8AC3E}">
        <p14:creationId xmlns:p14="http://schemas.microsoft.com/office/powerpoint/2010/main" val="2269558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B16CAFA5-C938-C5B5-59AD-2CAF545F5425}"/>
              </a:ext>
            </a:extLst>
          </p:cNvPr>
          <p:cNvSpPr/>
          <p:nvPr/>
        </p:nvSpPr>
        <p:spPr>
          <a:xfrm>
            <a:off x="931787" y="437255"/>
            <a:ext cx="10328424" cy="5983490"/>
          </a:xfrm>
          <a:prstGeom prst="roundRect">
            <a:avLst>
              <a:gd name="adj" fmla="val 928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AB8F88F5-B4D8-C8CA-560D-2AA9AD7F7B76}"/>
              </a:ext>
            </a:extLst>
          </p:cNvPr>
          <p:cNvSpPr/>
          <p:nvPr/>
        </p:nvSpPr>
        <p:spPr>
          <a:xfrm>
            <a:off x="4322686" y="589144"/>
            <a:ext cx="3453038" cy="834620"/>
          </a:xfrm>
          <a:prstGeom prst="roundRect">
            <a:avLst>
              <a:gd name="adj" fmla="val 2549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EB9A3A6-2097-D476-97A7-90812A7E1666}"/>
              </a:ext>
            </a:extLst>
          </p:cNvPr>
          <p:cNvSpPr txBox="1">
            <a:spLocks/>
          </p:cNvSpPr>
          <p:nvPr/>
        </p:nvSpPr>
        <p:spPr>
          <a:xfrm>
            <a:off x="4416274" y="696518"/>
            <a:ext cx="3359449" cy="727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>
                <a:latin typeface="Comfortaa"/>
              </a:rPr>
              <a:t>Цель работы</a:t>
            </a:r>
            <a:r>
              <a:rPr lang="en-US" b="1" dirty="0">
                <a:latin typeface="Comfortaa"/>
              </a:rPr>
              <a:t>:</a:t>
            </a:r>
            <a:endParaRPr lang="ru-RU" b="1" dirty="0">
              <a:latin typeface="Comfortaa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69D87318-EE9B-5678-D3A7-13710890382B}"/>
              </a:ext>
            </a:extLst>
          </p:cNvPr>
          <p:cNvSpPr/>
          <p:nvPr/>
        </p:nvSpPr>
        <p:spPr>
          <a:xfrm>
            <a:off x="3889013" y="2602562"/>
            <a:ext cx="4295839" cy="31661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219D9F-E9BC-3AB6-2EE0-35018FBBB0D2}"/>
              </a:ext>
            </a:extLst>
          </p:cNvPr>
          <p:cNvSpPr txBox="1"/>
          <p:nvPr/>
        </p:nvSpPr>
        <p:spPr>
          <a:xfrm>
            <a:off x="4174251" y="2745728"/>
            <a:ext cx="37253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Comfortaa"/>
              </a:rPr>
              <a:t>Я хотел проверить свои навыки</a:t>
            </a:r>
            <a:r>
              <a:rPr lang="en-US" sz="2000" dirty="0">
                <a:latin typeface="Comfortaa"/>
              </a:rPr>
              <a:t>, </a:t>
            </a:r>
            <a:r>
              <a:rPr lang="ru-RU" sz="2000" dirty="0">
                <a:latin typeface="Comfortaa"/>
              </a:rPr>
              <a:t>или научиться чему-то новому по типу</a:t>
            </a:r>
            <a:r>
              <a:rPr lang="en-US" sz="2000" dirty="0">
                <a:latin typeface="Comfortaa"/>
              </a:rPr>
              <a:t>: </a:t>
            </a:r>
            <a:r>
              <a:rPr lang="ru-RU" sz="2000" b="1" dirty="0">
                <a:latin typeface="Comfortaa"/>
              </a:rPr>
              <a:t>Работа с </a:t>
            </a:r>
            <a:r>
              <a:rPr lang="en-US" sz="2000" b="1" dirty="0">
                <a:latin typeface="Comfortaa"/>
              </a:rPr>
              <a:t>JSON </a:t>
            </a:r>
            <a:r>
              <a:rPr lang="ru-RU" sz="2000" b="1" dirty="0" err="1">
                <a:latin typeface="Comfortaa"/>
              </a:rPr>
              <a:t>бд</a:t>
            </a:r>
            <a:r>
              <a:rPr lang="en-US" sz="2000" dirty="0">
                <a:latin typeface="Comfortaa"/>
              </a:rPr>
              <a:t>,</a:t>
            </a:r>
            <a:r>
              <a:rPr lang="ru-RU" sz="2000" dirty="0">
                <a:latin typeface="Comfortaa"/>
              </a:rPr>
              <a:t> </a:t>
            </a:r>
            <a:r>
              <a:rPr lang="ru-RU" sz="2000" b="1" dirty="0">
                <a:latin typeface="Comfortaa"/>
              </a:rPr>
              <a:t>работа с </a:t>
            </a:r>
            <a:r>
              <a:rPr lang="en-US" sz="2000" b="1" dirty="0">
                <a:latin typeface="Comfortaa"/>
              </a:rPr>
              <a:t>pdf </a:t>
            </a:r>
            <a:r>
              <a:rPr lang="ru-RU" sz="2000" b="1" dirty="0">
                <a:latin typeface="Comfortaa"/>
              </a:rPr>
              <a:t>файлами</a:t>
            </a:r>
            <a:r>
              <a:rPr lang="en-US" sz="2000" b="1" dirty="0">
                <a:latin typeface="Comfortaa"/>
              </a:rPr>
              <a:t>, </a:t>
            </a:r>
            <a:r>
              <a:rPr lang="ru-RU" sz="2000" b="1" dirty="0">
                <a:latin typeface="Comfortaa"/>
              </a:rPr>
              <a:t>рекурсия или регулярные выражения. </a:t>
            </a:r>
            <a:r>
              <a:rPr lang="ru-RU" sz="2000" dirty="0">
                <a:latin typeface="Comfortaa"/>
              </a:rPr>
              <a:t>Либо если будет необходимость использовать этот проект как основу для другого приложения.</a:t>
            </a:r>
            <a:endParaRPr lang="ru-RU" sz="2000" b="1" dirty="0">
              <a:latin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3250735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793A35-BA72-EC7D-9018-45A79D3AA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98FD5D55-FDEF-8752-6012-83A435519140}"/>
              </a:ext>
            </a:extLst>
          </p:cNvPr>
          <p:cNvSpPr/>
          <p:nvPr/>
        </p:nvSpPr>
        <p:spPr>
          <a:xfrm>
            <a:off x="931787" y="437255"/>
            <a:ext cx="10328424" cy="5983490"/>
          </a:xfrm>
          <a:prstGeom prst="roundRect">
            <a:avLst>
              <a:gd name="adj" fmla="val 928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Объект 4" descr="Изображение выглядит как диаграмма, зарисовка, Технический чертеж, Пла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1548823-F750-2302-4FD9-EF3E4AABE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646" y="1825625"/>
            <a:ext cx="7562708" cy="4351338"/>
          </a:xfr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EEB967D1-4D16-0DE9-4B7D-BA4B139498BA}"/>
              </a:ext>
            </a:extLst>
          </p:cNvPr>
          <p:cNvSpPr/>
          <p:nvPr/>
        </p:nvSpPr>
        <p:spPr>
          <a:xfrm>
            <a:off x="4322686" y="589144"/>
            <a:ext cx="3453038" cy="834620"/>
          </a:xfrm>
          <a:prstGeom prst="roundRect">
            <a:avLst>
              <a:gd name="adj" fmla="val 2549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Блок схема</a:t>
            </a:r>
          </a:p>
        </p:txBody>
      </p:sp>
    </p:spTree>
    <p:extLst>
      <p:ext uri="{BB962C8B-B14F-4D97-AF65-F5344CB8AC3E}">
        <p14:creationId xmlns:p14="http://schemas.microsoft.com/office/powerpoint/2010/main" val="2942893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656136-9468-DA82-8A54-CE85A1264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7FFBCB-6050-D4E8-60B9-0891B0245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D6B581AD-CF18-60E0-9A9A-5CBFC128F29A}"/>
              </a:ext>
            </a:extLst>
          </p:cNvPr>
          <p:cNvSpPr/>
          <p:nvPr/>
        </p:nvSpPr>
        <p:spPr>
          <a:xfrm>
            <a:off x="931787" y="437255"/>
            <a:ext cx="10328424" cy="5983490"/>
          </a:xfrm>
          <a:prstGeom prst="roundRect">
            <a:avLst>
              <a:gd name="adj" fmla="val 928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0879F1ED-1216-4C31-DC71-10EF3885D99F}"/>
              </a:ext>
            </a:extLst>
          </p:cNvPr>
          <p:cNvSpPr/>
          <p:nvPr/>
        </p:nvSpPr>
        <p:spPr>
          <a:xfrm>
            <a:off x="4322686" y="589144"/>
            <a:ext cx="3453038" cy="834620"/>
          </a:xfrm>
          <a:prstGeom prst="roundRect">
            <a:avLst>
              <a:gd name="adj" fmla="val 2549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База данных</a:t>
            </a: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595D3949-FF1C-3B5E-DC6B-4AB8C8579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222" y="2483659"/>
            <a:ext cx="1890681" cy="1890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328923ED-8F98-301A-8125-39B1A63D86AC}"/>
              </a:ext>
            </a:extLst>
          </p:cNvPr>
          <p:cNvSpPr/>
          <p:nvPr/>
        </p:nvSpPr>
        <p:spPr>
          <a:xfrm>
            <a:off x="6270135" y="2418226"/>
            <a:ext cx="4295839" cy="31661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Я использовал 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JSON </a:t>
            </a:r>
            <a:r>
              <a:rPr lang="ru-RU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бд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 для сохранения пользовательских данных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, 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а также 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txt 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файл для сохранения последнего </a:t>
            </a:r>
            <a:r>
              <a:rPr lang="ru-RU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войденного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 пользователя.</a:t>
            </a:r>
          </a:p>
        </p:txBody>
      </p:sp>
    </p:spTree>
    <p:extLst>
      <p:ext uri="{BB962C8B-B14F-4D97-AF65-F5344CB8AC3E}">
        <p14:creationId xmlns:p14="http://schemas.microsoft.com/office/powerpoint/2010/main" val="1738316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DD94C4-F111-16BE-EE63-1826A35DE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F333AD-1E4E-4505-4CE3-C267BA7B3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1B3EB1BD-1656-4D1C-ECFB-5F3964706439}"/>
              </a:ext>
            </a:extLst>
          </p:cNvPr>
          <p:cNvSpPr/>
          <p:nvPr/>
        </p:nvSpPr>
        <p:spPr>
          <a:xfrm>
            <a:off x="931787" y="437255"/>
            <a:ext cx="10328424" cy="5983490"/>
          </a:xfrm>
          <a:prstGeom prst="roundRect">
            <a:avLst>
              <a:gd name="adj" fmla="val 928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DBD1417-F7C6-E044-FDAC-CB5E9543DD3D}"/>
              </a:ext>
            </a:extLst>
          </p:cNvPr>
          <p:cNvSpPr/>
          <p:nvPr/>
        </p:nvSpPr>
        <p:spPr>
          <a:xfrm>
            <a:off x="4322686" y="589144"/>
            <a:ext cx="3453038" cy="834620"/>
          </a:xfrm>
          <a:prstGeom prst="roundRect">
            <a:avLst>
              <a:gd name="adj" fmla="val 25491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GIThub</a:t>
            </a:r>
            <a:endParaRPr lang="ru-RU" sz="3200" b="1" dirty="0">
              <a:solidFill>
                <a:schemeClr val="tx1">
                  <a:lumMod val="95000"/>
                  <a:lumOff val="5000"/>
                </a:schemeClr>
              </a:solidFill>
              <a:latin typeface="Comfortaa"/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7379F7D9-3B2B-ACC9-6CB9-EC271373F350}"/>
              </a:ext>
            </a:extLst>
          </p:cNvPr>
          <p:cNvSpPr/>
          <p:nvPr/>
        </p:nvSpPr>
        <p:spPr>
          <a:xfrm>
            <a:off x="2806077" y="3338512"/>
            <a:ext cx="6579844" cy="13255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F7ACED-1EF8-3B90-64C6-C1E7DECC1AA4}"/>
              </a:ext>
            </a:extLst>
          </p:cNvPr>
          <p:cNvSpPr txBox="1"/>
          <p:nvPr/>
        </p:nvSpPr>
        <p:spPr>
          <a:xfrm>
            <a:off x="3511546" y="3631962"/>
            <a:ext cx="516890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hlinkClick r:id="rId2"/>
              </a:rPr>
              <a:t>https://github.com/ArtemVagay/Pizzeria/tree/main</a:t>
            </a:r>
            <a:endParaRPr lang="en-US" dirty="0"/>
          </a:p>
          <a:p>
            <a:pPr algn="ctr"/>
            <a:r>
              <a:rPr lang="ru-RU" sz="2400" b="1" dirty="0">
                <a:latin typeface="Comfortaa"/>
              </a:rPr>
              <a:t>Ссылка на мой проект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2580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32F24D-4D5D-C22A-0753-63E7A2966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DE465E-37BA-3217-3387-3D85CF6EF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40A456C3-A96F-CF20-8BE5-B91ED87524C0}"/>
              </a:ext>
            </a:extLst>
          </p:cNvPr>
          <p:cNvSpPr/>
          <p:nvPr/>
        </p:nvSpPr>
        <p:spPr>
          <a:xfrm>
            <a:off x="931787" y="437255"/>
            <a:ext cx="10328424" cy="5983490"/>
          </a:xfrm>
          <a:prstGeom prst="roundRect">
            <a:avLst>
              <a:gd name="adj" fmla="val 928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fortaa"/>
              </a:rPr>
              <a:t>Спасибо за внимание</a:t>
            </a:r>
            <a:r>
              <a:rPr lang="ru-RU" sz="2800" b="1" dirty="0">
                <a:latin typeface="Comfortaa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9084116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130</Words>
  <Application>Microsoft Office PowerPoint</Application>
  <PresentationFormat>Широкоэкранный</PresentationFormat>
  <Paragraphs>17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Comfortaa</vt:lpstr>
      <vt:lpstr>Aptos</vt:lpstr>
      <vt:lpstr>Aptos Display</vt:lpstr>
      <vt:lpstr>Arial</vt:lpstr>
      <vt:lpstr>Тема Office</vt:lpstr>
      <vt:lpstr>Презентация PowerPoint</vt:lpstr>
      <vt:lpstr>Кто работал?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Artem Vagaytsev</dc:creator>
  <cp:lastModifiedBy>Artem Vagaytsev</cp:lastModifiedBy>
  <cp:revision>2</cp:revision>
  <dcterms:created xsi:type="dcterms:W3CDTF">2025-11-28T10:34:33Z</dcterms:created>
  <dcterms:modified xsi:type="dcterms:W3CDTF">2025-11-29T04:49:24Z</dcterms:modified>
</cp:coreProperties>
</file>

<file path=docProps/thumbnail.jpeg>
</file>